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1FF9B"/>
    <a:srgbClr val="FFE0A3"/>
    <a:srgbClr val="FF3399"/>
    <a:srgbClr val="CC3399"/>
    <a:srgbClr val="70AC2E"/>
    <a:srgbClr val="C19FFF"/>
    <a:srgbClr val="CAB4EA"/>
    <a:srgbClr val="D3B5E9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360065"/>
            <a:ext cx="7772400" cy="1527050"/>
          </a:xfrm>
          <a:effectLst>
            <a:outerShdw blurRad="50800" dist="25400" dir="2700000" algn="tl" rotWithShape="0">
              <a:schemeClr val="accent6">
                <a:lumMod val="50000"/>
                <a:alpha val="81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497936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458115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1"/>
            <a:ext cx="7329840" cy="366492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3" y="527605"/>
            <a:ext cx="6710785" cy="610820"/>
          </a:xfrm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291130"/>
            <a:ext cx="6710785" cy="458115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229600" cy="610820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512770"/>
            <a:ext cx="7772400" cy="137434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Of the Father’s Love</a:t>
            </a:r>
            <a:br>
              <a:rPr lang="en-US" dirty="0" smtClean="0"/>
            </a:br>
            <a:r>
              <a:rPr lang="en-US" dirty="0" smtClean="0"/>
              <a:t>Begotten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4497934"/>
            <a:ext cx="6400800" cy="106893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Songs of Incarnation</a:t>
            </a:r>
          </a:p>
          <a:p>
            <a:pPr algn="r"/>
            <a:r>
              <a:rPr lang="es-GT" dirty="0" err="1" smtClean="0"/>
              <a:t>The</a:t>
            </a:r>
            <a:r>
              <a:rPr lang="es-GT" dirty="0" smtClean="0"/>
              <a:t> </a:t>
            </a:r>
            <a:r>
              <a:rPr lang="es-GT" dirty="0" err="1" smtClean="0"/>
              <a:t>Union</a:t>
            </a:r>
            <a:r>
              <a:rPr lang="es-GT" dirty="0" smtClean="0"/>
              <a:t> </a:t>
            </a:r>
            <a:r>
              <a:rPr lang="es-GT" dirty="0" err="1" smtClean="0"/>
              <a:t>Church</a:t>
            </a:r>
            <a:r>
              <a:rPr lang="es-GT" dirty="0" smtClean="0"/>
              <a:t> of Guatemala</a:t>
            </a:r>
          </a:p>
          <a:p>
            <a:pPr algn="r"/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12-16-18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59785" y="1596540"/>
            <a:ext cx="7772400" cy="259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Christ, to Thee, with God the Father, And, O Holy Ghost, to Thee Hymn and chant and high thanksgiving And unending praises be,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6260" y="4497935"/>
            <a:ext cx="8538670" cy="1527049"/>
          </a:xfrm>
        </p:spPr>
        <p:txBody>
          <a:bodyPr>
            <a:normAutofit/>
          </a:bodyPr>
          <a:lstStyle/>
          <a:p>
            <a:r>
              <a:rPr lang="es-GT" sz="3600" dirty="0" err="1" smtClean="0"/>
              <a:t>Galatians</a:t>
            </a:r>
            <a:r>
              <a:rPr lang="es-GT" sz="3600" dirty="0" smtClean="0"/>
              <a:t> 3:13-14 / 2 </a:t>
            </a:r>
            <a:r>
              <a:rPr lang="es-GT" sz="3600" dirty="0" err="1" smtClean="0"/>
              <a:t>Corinthians</a:t>
            </a:r>
            <a:r>
              <a:rPr lang="es-GT" sz="3600" dirty="0" smtClean="0"/>
              <a:t> 13:14 / </a:t>
            </a:r>
            <a:r>
              <a:rPr lang="es-GT" sz="3600" dirty="0" err="1" smtClean="0"/>
              <a:t>Psalm</a:t>
            </a:r>
            <a:r>
              <a:rPr lang="es-GT" sz="3600" dirty="0" smtClean="0"/>
              <a:t> 150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965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Necessary Reminder – Our culture pulls us away</a:t>
            </a:r>
            <a:endParaRPr lang="en-US" dirty="0"/>
          </a:p>
        </p:txBody>
      </p:sp>
      <p:pic>
        <p:nvPicPr>
          <p:cNvPr id="1026" name="Picture 2" descr="Image result for santa cla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2665476"/>
            <a:ext cx="2543402" cy="16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sumeri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07" y="2665477"/>
            <a:ext cx="3387464" cy="169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4497935"/>
            <a:ext cx="2106839" cy="21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inter wonder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32" y="4497935"/>
            <a:ext cx="2137870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hristmas depres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42" y="4463344"/>
            <a:ext cx="3059184" cy="21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684487"/>
            <a:ext cx="8229600" cy="458115"/>
          </a:xfrm>
        </p:spPr>
        <p:txBody>
          <a:bodyPr>
            <a:noAutofit/>
          </a:bodyPr>
          <a:lstStyle/>
          <a:p>
            <a:r>
              <a:rPr lang="en-US" sz="2800" dirty="0" smtClean="0"/>
              <a:t>A Necessary Reminder – Our Evangelical sub culture pulls us away</a:t>
            </a:r>
            <a:endParaRPr lang="en-US" sz="2800" dirty="0"/>
          </a:p>
        </p:txBody>
      </p:sp>
      <p:pic>
        <p:nvPicPr>
          <p:cNvPr id="2050" name="Picture 2" descr="Image result for jesus is the reason for the sea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6" y="2665476"/>
            <a:ext cx="2142264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r on christ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70" y="2367795"/>
            <a:ext cx="3256390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n't buy christmas pres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09" y="4650640"/>
            <a:ext cx="3557756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367795"/>
            <a:ext cx="2443279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urch attendance christm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4315651"/>
            <a:ext cx="3600630" cy="25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684487"/>
            <a:ext cx="8229600" cy="458115"/>
          </a:xfrm>
        </p:spPr>
        <p:txBody>
          <a:bodyPr>
            <a:noAutofit/>
          </a:bodyPr>
          <a:lstStyle/>
          <a:p>
            <a:r>
              <a:rPr lang="en-US" sz="2800" dirty="0" smtClean="0"/>
              <a:t>Songs of Incarnation – the Who of Christmas</a:t>
            </a:r>
            <a:endParaRPr lang="en-US" sz="2800" dirty="0"/>
          </a:p>
        </p:txBody>
      </p:sp>
      <p:pic>
        <p:nvPicPr>
          <p:cNvPr id="3074" name="Picture 2" descr="Image result for hypostatic 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360065"/>
            <a:ext cx="68484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5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512770"/>
            <a:ext cx="7772400" cy="137434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Of the Father’s Love</a:t>
            </a:r>
            <a:b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Begotten</a:t>
            </a:r>
            <a:endParaRPr lang="en-US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4497935"/>
            <a:ext cx="6400800" cy="1068935"/>
          </a:xfrm>
        </p:spPr>
        <p:txBody>
          <a:bodyPr>
            <a:normAutofit/>
          </a:bodyPr>
          <a:lstStyle/>
          <a:p>
            <a:pPr algn="ctr"/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A musical </a:t>
            </a:r>
            <a:r>
              <a:rPr lang="es-GT" sz="2400" dirty="0" err="1" smtClean="0">
                <a:solidFill>
                  <a:schemeClr val="accent3">
                    <a:lumMod val="50000"/>
                  </a:schemeClr>
                </a:solidFill>
              </a:rPr>
              <a:t>picture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es-GT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GT" sz="2400" dirty="0" err="1" smtClean="0">
                <a:solidFill>
                  <a:schemeClr val="accent3">
                    <a:lumMod val="50000"/>
                  </a:schemeClr>
                </a:solidFill>
              </a:rPr>
              <a:t>Biblical</a:t>
            </a:r>
            <a:r>
              <a:rPr lang="es-GT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GT" sz="2400" dirty="0" err="1" smtClean="0">
                <a:solidFill>
                  <a:schemeClr val="accent3">
                    <a:lumMod val="50000"/>
                  </a:schemeClr>
                </a:solidFill>
              </a:rPr>
              <a:t>Jesus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 the Source, the Ending 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Colossians 1</a:t>
            </a:r>
            <a:r>
              <a:rPr lang="es-GT" sz="3600" i="1" dirty="0" smtClean="0"/>
              <a:t>:16-17</a:t>
            </a:r>
            <a:endParaRPr lang="en-US" sz="3600" i="1" dirty="0" smtClean="0"/>
          </a:p>
          <a:p>
            <a:pPr marL="0" indent="0" algn="ctr">
              <a:buNone/>
            </a:pPr>
            <a:r>
              <a:rPr lang="es-GT" sz="3600" i="1" dirty="0" err="1" smtClean="0"/>
              <a:t>Hebrews</a:t>
            </a:r>
            <a:r>
              <a:rPr lang="es-GT" sz="3600" i="1" dirty="0" smtClean="0"/>
              <a:t> 1:2</a:t>
            </a:r>
            <a:endParaRPr lang="en-US" sz="3600" i="1" dirty="0" smtClean="0"/>
          </a:p>
          <a:p>
            <a:pPr marL="0" indent="0" algn="ctr">
              <a:buNone/>
            </a:pPr>
            <a:r>
              <a:rPr lang="es-GT" sz="3600" i="1" dirty="0" err="1" smtClean="0"/>
              <a:t>Revelation</a:t>
            </a:r>
            <a:r>
              <a:rPr lang="es-GT" sz="3600" i="1" dirty="0" smtClean="0"/>
              <a:t> 1:17-18</a:t>
            </a:r>
            <a:endParaRPr lang="en-US" sz="3600" i="1" dirty="0"/>
          </a:p>
        </p:txBody>
      </p:sp>
      <p:pic>
        <p:nvPicPr>
          <p:cNvPr id="4098" name="Picture 2" descr="Image result for alpha and omeg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980784"/>
            <a:ext cx="4561353" cy="22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Bare the </a:t>
            </a:r>
            <a:r>
              <a:rPr lang="en-US" dirty="0" err="1" smtClean="0"/>
              <a:t>Saviour</a:t>
            </a:r>
            <a:r>
              <a:rPr lang="en-US" dirty="0" smtClean="0"/>
              <a:t> of our race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3600" i="1" dirty="0" err="1" smtClean="0"/>
              <a:t>Hebrews</a:t>
            </a:r>
            <a:r>
              <a:rPr lang="es-GT" sz="3600" i="1" dirty="0" smtClean="0"/>
              <a:t> 5:7-10</a:t>
            </a:r>
          </a:p>
          <a:p>
            <a:pPr marL="0" indent="0" algn="ctr">
              <a:buNone/>
            </a:pPr>
            <a:r>
              <a:rPr lang="es-GT" sz="3600" i="1" dirty="0" err="1" smtClean="0"/>
              <a:t>Hebrews</a:t>
            </a:r>
            <a:r>
              <a:rPr lang="es-GT" sz="3600" i="1" dirty="0" smtClean="0"/>
              <a:t> 7:23-25</a:t>
            </a:r>
            <a:endParaRPr lang="en-US" sz="3600" i="1" dirty="0"/>
          </a:p>
        </p:txBody>
      </p:sp>
      <p:pic>
        <p:nvPicPr>
          <p:cNvPr id="1026" name="Picture 2" descr="Image result for Jes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48" y="2970213"/>
            <a:ext cx="3268654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2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Powers, dominions, bow before Him, And extol our God and King.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5400" i="1" dirty="0" smtClean="0"/>
              <a:t>John 20:28</a:t>
            </a:r>
          </a:p>
          <a:p>
            <a:pPr marL="0" indent="0" algn="ctr">
              <a:buNone/>
            </a:pPr>
            <a:r>
              <a:rPr lang="es-GT" sz="5400" i="1" dirty="0" err="1" smtClean="0"/>
              <a:t>Philippians</a:t>
            </a:r>
            <a:r>
              <a:rPr lang="es-GT" sz="5400" i="1" dirty="0" smtClean="0"/>
              <a:t> 2:9-10</a:t>
            </a:r>
            <a:endParaRPr lang="en-US" sz="5400" i="1" dirty="0"/>
          </a:p>
        </p:txBody>
      </p:sp>
      <p:pic>
        <p:nvPicPr>
          <p:cNvPr id="2050" name="Picture 2" descr="Image result for worship jes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139931"/>
            <a:ext cx="4041775" cy="26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1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Whom the Scriptures of the prophets, Promised in their faithful word.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GT" sz="4800" i="1" dirty="0" err="1" smtClean="0"/>
              <a:t>Proverbs</a:t>
            </a:r>
            <a:r>
              <a:rPr lang="es-GT" sz="4800" i="1" dirty="0" smtClean="0"/>
              <a:t> 13:12</a:t>
            </a:r>
          </a:p>
          <a:p>
            <a:pPr marL="0" indent="0" algn="ctr">
              <a:buNone/>
            </a:pPr>
            <a:r>
              <a:rPr lang="es-GT" sz="4800" i="1" dirty="0" err="1" smtClean="0"/>
              <a:t>Isaiah</a:t>
            </a:r>
            <a:r>
              <a:rPr lang="es-GT" sz="4800" i="1" dirty="0" smtClean="0"/>
              <a:t> 6:8-13</a:t>
            </a:r>
          </a:p>
          <a:p>
            <a:pPr marL="0" indent="0" algn="ctr">
              <a:buNone/>
            </a:pPr>
            <a:r>
              <a:rPr lang="es-GT" sz="4800" i="1" dirty="0" err="1" smtClean="0"/>
              <a:t>Isaiah</a:t>
            </a:r>
            <a:r>
              <a:rPr lang="es-GT" sz="4800" i="1" dirty="0" smtClean="0"/>
              <a:t> 11:1-5</a:t>
            </a:r>
          </a:p>
          <a:p>
            <a:pPr marL="0" indent="0" algn="ctr">
              <a:buNone/>
            </a:pPr>
            <a:r>
              <a:rPr lang="es-GT" sz="4800" i="1" dirty="0" err="1" smtClean="0"/>
              <a:t>Isaiah</a:t>
            </a:r>
            <a:r>
              <a:rPr lang="es-GT" sz="4800" i="1" dirty="0" smtClean="0"/>
              <a:t> 9:1-7</a:t>
            </a:r>
            <a:endParaRPr lang="en-US" sz="4800" i="1" dirty="0"/>
          </a:p>
        </p:txBody>
      </p:sp>
      <p:pic>
        <p:nvPicPr>
          <p:cNvPr id="3074" name="Picture 2" descr="Image result for flower out of stu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09" y="2970213"/>
            <a:ext cx="2443728" cy="36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5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154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Of the Father’s Love Begotten</vt:lpstr>
      <vt:lpstr>A Necessary Reminder – Our culture pulls us away</vt:lpstr>
      <vt:lpstr>A Necessary Reminder – Our Evangelical sub culture pulls us away</vt:lpstr>
      <vt:lpstr>Songs of Incarnation – the Who of Christmas</vt:lpstr>
      <vt:lpstr>Of the Father’s Love Begotten</vt:lpstr>
      <vt:lpstr>He the Source, the Ending he</vt:lpstr>
      <vt:lpstr>Bare the Saviour of our race</vt:lpstr>
      <vt:lpstr>Powers, dominions, bow before Him, And extol our God and King.</vt:lpstr>
      <vt:lpstr>Whom the Scriptures of the prophets, Promised in their faithful word.</vt:lpstr>
      <vt:lpstr>Christ, to Thee, with God the Father, And, O Holy Ghost, to Thee Hymn and chant and high thanksgiving And unending praises be,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Juan Francisco Callejas Aquino</cp:lastModifiedBy>
  <cp:revision>47</cp:revision>
  <dcterms:created xsi:type="dcterms:W3CDTF">2013-08-21T19:17:07Z</dcterms:created>
  <dcterms:modified xsi:type="dcterms:W3CDTF">2018-12-13T20:39:49Z</dcterms:modified>
</cp:coreProperties>
</file>